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34"/>
    <p:restoredTop sz="94709"/>
  </p:normalViewPr>
  <p:slideViewPr>
    <p:cSldViewPr snapToGrid="0" snapToObjects="1">
      <p:cViewPr varScale="1">
        <p:scale>
          <a:sx n="143" d="100"/>
          <a:sy n="143" d="100"/>
        </p:scale>
        <p:origin x="232" y="1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C67EF4-D37C-8C42-A86E-7F96218E576C}" type="doc">
      <dgm:prSet loTypeId="urn:microsoft.com/office/officeart/2005/8/layout/hProcess10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nl-NL"/>
        </a:p>
      </dgm:t>
    </dgm:pt>
    <dgm:pt modelId="{356812B1-1E7D-2842-8C54-201332983636}">
      <dgm:prSet phldrT="[Tekst]" custT="1"/>
      <dgm:spPr>
        <a:solidFill>
          <a:schemeClr val="bg1"/>
        </a:solidFill>
        <a:ln>
          <a:solidFill>
            <a:schemeClr val="accent2"/>
          </a:solidFill>
        </a:ln>
      </dgm:spPr>
      <dgm:t>
        <a:bodyPr anchor="t" anchorCtr="0"/>
        <a:lstStyle/>
        <a:p>
          <a:pPr algn="l"/>
          <a:r>
            <a:rPr lang="en-GB" sz="1600" noProof="0" dirty="0">
              <a:solidFill>
                <a:schemeClr val="tx1"/>
              </a:solidFill>
            </a:rPr>
            <a:t>Both parents</a:t>
          </a:r>
        </a:p>
        <a:p>
          <a:pPr algn="l"/>
          <a:r>
            <a:rPr lang="en-GB" sz="1600" noProof="0" dirty="0">
              <a:solidFill>
                <a:schemeClr val="tx1"/>
              </a:solidFill>
            </a:rPr>
            <a:t>Explain purpose</a:t>
          </a:r>
        </a:p>
        <a:p>
          <a:pPr algn="l"/>
          <a:r>
            <a:rPr lang="en-GB" sz="1600" noProof="0" dirty="0">
              <a:solidFill>
                <a:schemeClr val="tx1"/>
              </a:solidFill>
            </a:rPr>
            <a:t>Discuss mental illness</a:t>
          </a:r>
        </a:p>
        <a:p>
          <a:pPr algn="l"/>
          <a:r>
            <a:rPr lang="en-GB" sz="1600" noProof="0" dirty="0">
              <a:solidFill>
                <a:schemeClr val="tx1"/>
              </a:solidFill>
            </a:rPr>
            <a:t>Inform parents</a:t>
          </a:r>
          <a:br>
            <a:rPr lang="en-GB" sz="1600" noProof="0" dirty="0">
              <a:solidFill>
                <a:schemeClr val="tx1"/>
              </a:solidFill>
            </a:rPr>
          </a:br>
          <a:r>
            <a:rPr lang="en-GB" sz="1600" noProof="0" dirty="0">
              <a:solidFill>
                <a:schemeClr val="tx1"/>
              </a:solidFill>
            </a:rPr>
            <a:t>about impact on children</a:t>
          </a:r>
        </a:p>
        <a:p>
          <a:pPr algn="l"/>
          <a:r>
            <a:rPr lang="en-GB" sz="1600" noProof="0" dirty="0">
              <a:solidFill>
                <a:schemeClr val="tx1"/>
              </a:solidFill>
            </a:rPr>
            <a:t>Inform about protective factors</a:t>
          </a:r>
        </a:p>
      </dgm:t>
    </dgm:pt>
    <dgm:pt modelId="{4E8BA560-95FD-0B47-A4E2-4E2677E854F4}" type="parTrans" cxnId="{5FE5D734-1775-7345-8502-295801207581}">
      <dgm:prSet/>
      <dgm:spPr/>
      <dgm:t>
        <a:bodyPr/>
        <a:lstStyle/>
        <a:p>
          <a:endParaRPr lang="nl-NL"/>
        </a:p>
      </dgm:t>
    </dgm:pt>
    <dgm:pt modelId="{377766A2-8C39-9741-90E9-ECCD7BECBF4F}" type="sibTrans" cxnId="{5FE5D734-1775-7345-8502-295801207581}">
      <dgm:prSet/>
      <dgm:spPr/>
      <dgm:t>
        <a:bodyPr/>
        <a:lstStyle/>
        <a:p>
          <a:endParaRPr lang="nl-NL"/>
        </a:p>
      </dgm:t>
    </dgm:pt>
    <dgm:pt modelId="{DC475EA2-FAAD-D84D-BA47-C8FF768EE3B3}">
      <dgm:prSet phldrT="[Tekst]" custT="1"/>
      <dgm:spPr>
        <a:solidFill>
          <a:schemeClr val="bg1"/>
        </a:solidFill>
        <a:ln>
          <a:solidFill>
            <a:srgbClr val="0070C0"/>
          </a:solidFill>
        </a:ln>
      </dgm:spPr>
      <dgm:t>
        <a:bodyPr anchor="t" anchorCtr="0"/>
        <a:lstStyle/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ahoma" panose="020B0604030504040204" pitchFamily="34" charset="0"/>
            <a:buNone/>
          </a:pPr>
          <a:r>
            <a:rPr lang="en-US" sz="1600" kern="1200" dirty="0">
              <a:solidFill>
                <a:schemeClr val="tx1"/>
              </a:solidFill>
            </a:rPr>
            <a:t>Both parents</a:t>
          </a: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ahoma" panose="020B0604030504040204" pitchFamily="34" charset="0"/>
            <a:buNone/>
          </a:pPr>
          <a:r>
            <a:rPr lang="en-US" sz="1600" kern="1200" dirty="0">
              <a:solidFill>
                <a:schemeClr val="tx1"/>
              </a:solidFill>
            </a:rPr>
            <a:t>Discuss how parents can talk about mental illness at home </a:t>
          </a: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ahoma" panose="020B0604030504040204" pitchFamily="34" charset="0"/>
            <a:buNone/>
          </a:pPr>
          <a:r>
            <a:rPr lang="en-US" sz="1600" kern="1200" dirty="0">
              <a:solidFill>
                <a:schemeClr val="tx1"/>
              </a:solidFill>
            </a:rPr>
            <a:t>View some examples</a:t>
          </a: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ahoma" panose="020B0604030504040204" pitchFamily="34" charset="0"/>
            <a:buNone/>
          </a:pPr>
          <a:r>
            <a:rPr lang="en-US" sz="1600" kern="1200" dirty="0">
              <a:solidFill>
                <a:schemeClr val="tx1"/>
              </a:solidFill>
            </a:rPr>
            <a:t>Role play, preparation for talk with children</a:t>
          </a: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ahoma" panose="020B0604030504040204" pitchFamily="34" charset="0"/>
            <a:buNone/>
          </a:pPr>
          <a:r>
            <a:rPr lang="en-US" sz="1600" kern="1200" dirty="0">
              <a:solidFill>
                <a:schemeClr val="tx1"/>
              </a:solidFill>
            </a:rPr>
            <a:t>Prepare parents to take charge of meeting with children</a:t>
          </a:r>
          <a:endParaRPr lang="nl-NL" sz="1600" kern="1200" dirty="0">
            <a:solidFill>
              <a:schemeClr val="tx1"/>
            </a:solidFill>
          </a:endParaRPr>
        </a:p>
      </dgm:t>
    </dgm:pt>
    <dgm:pt modelId="{0EAD44FD-4756-C94A-A4DF-1FB981394D34}" type="parTrans" cxnId="{C4A7D90D-2AB8-524D-9398-E3B36962EBD9}">
      <dgm:prSet/>
      <dgm:spPr/>
      <dgm:t>
        <a:bodyPr/>
        <a:lstStyle/>
        <a:p>
          <a:endParaRPr lang="nl-NL"/>
        </a:p>
      </dgm:t>
    </dgm:pt>
    <dgm:pt modelId="{5DDFE477-9725-164A-A3D7-3A675CD8F4F5}" type="sibTrans" cxnId="{C4A7D90D-2AB8-524D-9398-E3B36962EBD9}">
      <dgm:prSet/>
      <dgm:spPr>
        <a:solidFill>
          <a:schemeClr val="accent1"/>
        </a:solidFill>
      </dgm:spPr>
      <dgm:t>
        <a:bodyPr/>
        <a:lstStyle/>
        <a:p>
          <a:endParaRPr lang="nl-NL"/>
        </a:p>
      </dgm:t>
    </dgm:pt>
    <dgm:pt modelId="{C39285EF-75CD-2C46-B5B1-C65F97E2D53D}">
      <dgm:prSet phldrT="[Tekst]" custT="1"/>
      <dgm:spPr>
        <a:solidFill>
          <a:schemeClr val="bg1"/>
        </a:solidFill>
        <a:ln>
          <a:solidFill>
            <a:schemeClr val="accent4"/>
          </a:solidFill>
        </a:ln>
      </dgm:spPr>
      <dgm:t>
        <a:bodyPr anchor="t" anchorCtr="0"/>
        <a:lstStyle/>
        <a:p>
          <a:pPr algn="l"/>
          <a:r>
            <a:rPr lang="en-GB" sz="1600" noProof="0" dirty="0">
              <a:solidFill>
                <a:schemeClr val="tx1"/>
              </a:solidFill>
            </a:rPr>
            <a:t>With children and parents</a:t>
          </a:r>
        </a:p>
        <a:p>
          <a:pPr algn="l"/>
          <a:r>
            <a:rPr lang="en-GB" sz="1600" noProof="0" dirty="0">
              <a:solidFill>
                <a:schemeClr val="tx1"/>
              </a:solidFill>
            </a:rPr>
            <a:t>Discuss experiences of children</a:t>
          </a:r>
        </a:p>
        <a:p>
          <a:pPr algn="l"/>
          <a:r>
            <a:rPr lang="en-GB" sz="1600" noProof="0" dirty="0">
              <a:solidFill>
                <a:schemeClr val="tx1"/>
              </a:solidFill>
            </a:rPr>
            <a:t>Questions</a:t>
          </a:r>
        </a:p>
        <a:p>
          <a:pPr algn="l"/>
          <a:r>
            <a:rPr lang="en-GB" sz="1600" noProof="0" dirty="0">
              <a:solidFill>
                <a:schemeClr val="tx1"/>
              </a:solidFill>
            </a:rPr>
            <a:t>Information about mental illness</a:t>
          </a:r>
        </a:p>
      </dgm:t>
    </dgm:pt>
    <dgm:pt modelId="{525B826D-93B3-3F4D-B83A-438DE17E9106}" type="parTrans" cxnId="{C8949769-DE8B-C141-9DA2-0CA7ABC4600E}">
      <dgm:prSet/>
      <dgm:spPr/>
      <dgm:t>
        <a:bodyPr/>
        <a:lstStyle/>
        <a:p>
          <a:endParaRPr lang="nl-NL"/>
        </a:p>
      </dgm:t>
    </dgm:pt>
    <dgm:pt modelId="{55EB7BAA-B1DA-3C42-B1EA-7251AD85BD9C}" type="sibTrans" cxnId="{C8949769-DE8B-C141-9DA2-0CA7ABC4600E}">
      <dgm:prSet/>
      <dgm:spPr/>
      <dgm:t>
        <a:bodyPr/>
        <a:lstStyle/>
        <a:p>
          <a:endParaRPr lang="nl-NL"/>
        </a:p>
      </dgm:t>
    </dgm:pt>
    <dgm:pt modelId="{327CE154-9BD2-4141-9DFC-1D17B977EC2B}">
      <dgm:prSet custT="1"/>
      <dgm:spPr>
        <a:solidFill>
          <a:schemeClr val="bg1"/>
        </a:solidFill>
        <a:ln>
          <a:solidFill>
            <a:schemeClr val="accent6"/>
          </a:solidFill>
        </a:ln>
      </dgm:spPr>
      <dgm:t>
        <a:bodyPr anchor="t" anchorCtr="0"/>
        <a:lstStyle/>
        <a:p>
          <a:pPr algn="l"/>
          <a:r>
            <a:rPr lang="en-GB" sz="1600" noProof="0" dirty="0">
              <a:solidFill>
                <a:schemeClr val="tx1"/>
              </a:solidFill>
            </a:rPr>
            <a:t>With parents (and children)</a:t>
          </a:r>
        </a:p>
        <a:p>
          <a:pPr algn="l"/>
          <a:r>
            <a:rPr lang="en-GB" sz="1600" noProof="0" dirty="0">
              <a:solidFill>
                <a:schemeClr val="tx1"/>
              </a:solidFill>
            </a:rPr>
            <a:t>Evaluation of the meetings </a:t>
          </a:r>
        </a:p>
        <a:p>
          <a:pPr algn="l"/>
          <a:r>
            <a:rPr lang="en-GB" sz="1600" noProof="0" dirty="0">
              <a:solidFill>
                <a:schemeClr val="tx1"/>
              </a:solidFill>
            </a:rPr>
            <a:t>Questions</a:t>
          </a:r>
        </a:p>
        <a:p>
          <a:pPr algn="l"/>
          <a:r>
            <a:rPr lang="en-GB" sz="1600" noProof="0" dirty="0">
              <a:solidFill>
                <a:schemeClr val="tx1"/>
              </a:solidFill>
            </a:rPr>
            <a:t>Next steps</a:t>
          </a:r>
        </a:p>
        <a:p>
          <a:pPr algn="l"/>
          <a:r>
            <a:rPr lang="en-GB" sz="1600" noProof="0" dirty="0">
              <a:solidFill>
                <a:schemeClr val="tx1"/>
              </a:solidFill>
            </a:rPr>
            <a:t>Points of interest for the family and referral to other support options</a:t>
          </a:r>
        </a:p>
      </dgm:t>
    </dgm:pt>
    <dgm:pt modelId="{D96B1A19-9704-7F4E-AE12-2A14C9BBC3A8}" type="parTrans" cxnId="{1D990EE4-5A0F-854E-875A-FEF3E3A6AA64}">
      <dgm:prSet/>
      <dgm:spPr/>
      <dgm:t>
        <a:bodyPr/>
        <a:lstStyle/>
        <a:p>
          <a:endParaRPr lang="nl-NL"/>
        </a:p>
      </dgm:t>
    </dgm:pt>
    <dgm:pt modelId="{76C2A61B-8836-AA41-9E06-92F01ED159A4}" type="sibTrans" cxnId="{1D990EE4-5A0F-854E-875A-FEF3E3A6AA64}">
      <dgm:prSet/>
      <dgm:spPr/>
      <dgm:t>
        <a:bodyPr/>
        <a:lstStyle/>
        <a:p>
          <a:endParaRPr lang="nl-NL"/>
        </a:p>
      </dgm:t>
    </dgm:pt>
    <dgm:pt modelId="{137B4F6E-C3DB-0349-901B-50A0E56874F5}" type="pres">
      <dgm:prSet presAssocID="{23C67EF4-D37C-8C42-A86E-7F96218E576C}" presName="Name0" presStyleCnt="0">
        <dgm:presLayoutVars>
          <dgm:dir/>
          <dgm:resizeHandles val="exact"/>
        </dgm:presLayoutVars>
      </dgm:prSet>
      <dgm:spPr/>
    </dgm:pt>
    <dgm:pt modelId="{5C046933-B33D-DE4C-A9F9-241B2B84DA18}" type="pres">
      <dgm:prSet presAssocID="{356812B1-1E7D-2842-8C54-201332983636}" presName="composite" presStyleCnt="0"/>
      <dgm:spPr/>
    </dgm:pt>
    <dgm:pt modelId="{983FDB9F-5C2D-594B-A681-C893A7177880}" type="pres">
      <dgm:prSet presAssocID="{356812B1-1E7D-2842-8C54-201332983636}" presName="imagSh" presStyleLbl="bgImgPlace1" presStyleIdx="0" presStyleCnt="4" custScaleX="84238" custScaleY="49381" custLinFactNeighborX="3088" custLinFactNeighborY="-13235"/>
      <dgm:spPr>
        <a:solidFill>
          <a:schemeClr val="accent2"/>
        </a:solidFill>
      </dgm:spPr>
    </dgm:pt>
    <dgm:pt modelId="{2D0DDC3A-F625-CD41-AFCD-08AD7D17B47D}" type="pres">
      <dgm:prSet presAssocID="{356812B1-1E7D-2842-8C54-201332983636}" presName="txNode" presStyleLbl="node1" presStyleIdx="0" presStyleCnt="4" custScaleY="145201" custLinFactNeighborX="3483" custLinFactNeighborY="10221">
        <dgm:presLayoutVars>
          <dgm:bulletEnabled val="1"/>
        </dgm:presLayoutVars>
      </dgm:prSet>
      <dgm:spPr/>
    </dgm:pt>
    <dgm:pt modelId="{3201EB0F-64F6-EC41-8B3A-B533AABE341D}" type="pres">
      <dgm:prSet presAssocID="{377766A2-8C39-9741-90E9-ECCD7BECBF4F}" presName="sibTrans" presStyleLbl="sibTrans2D1" presStyleIdx="0" presStyleCnt="3" custAng="21588023" custScaleX="128883" custScaleY="77881" custLinFactNeighborX="8887" custLinFactNeighborY="-19082"/>
      <dgm:spPr/>
    </dgm:pt>
    <dgm:pt modelId="{A6BE0FF7-24B2-0849-B066-43CB20C55879}" type="pres">
      <dgm:prSet presAssocID="{377766A2-8C39-9741-90E9-ECCD7BECBF4F}" presName="connTx" presStyleLbl="sibTrans2D1" presStyleIdx="0" presStyleCnt="3"/>
      <dgm:spPr/>
    </dgm:pt>
    <dgm:pt modelId="{B35C4C77-213B-3845-A592-6AE1EAF7EC73}" type="pres">
      <dgm:prSet presAssocID="{DC475EA2-FAAD-D84D-BA47-C8FF768EE3B3}" presName="composite" presStyleCnt="0"/>
      <dgm:spPr/>
    </dgm:pt>
    <dgm:pt modelId="{2C08AA6E-7F49-544E-A7C4-A1C95FBAB536}" type="pres">
      <dgm:prSet presAssocID="{DC475EA2-FAAD-D84D-BA47-C8FF768EE3B3}" presName="imagSh" presStyleLbl="bgImgPlace1" presStyleIdx="1" presStyleCnt="4" custScaleX="84044" custScaleY="49426" custLinFactNeighborX="4746" custLinFactNeighborY="-7270"/>
      <dgm:spPr>
        <a:solidFill>
          <a:srgbClr val="0070C0"/>
        </a:solidFill>
      </dgm:spPr>
    </dgm:pt>
    <dgm:pt modelId="{B22F5AAC-87F5-8741-BC63-8EB1C0385B3F}" type="pres">
      <dgm:prSet presAssocID="{DC475EA2-FAAD-D84D-BA47-C8FF768EE3B3}" presName="txNode" presStyleLbl="node1" presStyleIdx="1" presStyleCnt="4" custScaleX="99821" custScaleY="198497" custLinFactNeighborX="3143" custLinFactNeighborY="42505">
        <dgm:presLayoutVars>
          <dgm:bulletEnabled val="1"/>
        </dgm:presLayoutVars>
      </dgm:prSet>
      <dgm:spPr/>
    </dgm:pt>
    <dgm:pt modelId="{F9204040-E7AD-4A4A-939A-87F6CFC88048}" type="pres">
      <dgm:prSet presAssocID="{5DDFE477-9725-164A-A3D7-3A675CD8F4F5}" presName="sibTrans" presStyleLbl="sibTrans2D1" presStyleIdx="1" presStyleCnt="3" custAng="21563453" custScaleX="134009" custScaleY="77461" custLinFactNeighborX="35422" custLinFactNeighborY="-21189"/>
      <dgm:spPr/>
    </dgm:pt>
    <dgm:pt modelId="{823E9891-64E7-7248-9DF5-59F276D02837}" type="pres">
      <dgm:prSet presAssocID="{5DDFE477-9725-164A-A3D7-3A675CD8F4F5}" presName="connTx" presStyleLbl="sibTrans2D1" presStyleIdx="1" presStyleCnt="3"/>
      <dgm:spPr/>
    </dgm:pt>
    <dgm:pt modelId="{8474F0C0-E275-2147-A475-97288ECBE4CA}" type="pres">
      <dgm:prSet presAssocID="{C39285EF-75CD-2C46-B5B1-C65F97E2D53D}" presName="composite" presStyleCnt="0"/>
      <dgm:spPr/>
    </dgm:pt>
    <dgm:pt modelId="{F98BB35F-682C-6A4D-B2F9-A1CF0F6A46C7}" type="pres">
      <dgm:prSet presAssocID="{C39285EF-75CD-2C46-B5B1-C65F97E2D53D}" presName="imagSh" presStyleLbl="bgImgPlace1" presStyleIdx="2" presStyleCnt="4" custScaleX="82957" custScaleY="49381" custLinFactNeighborX="1414" custLinFactNeighborY="-24813"/>
      <dgm:spPr>
        <a:solidFill>
          <a:schemeClr val="accent4"/>
        </a:solidFill>
      </dgm:spPr>
    </dgm:pt>
    <dgm:pt modelId="{DABDCF9C-B7C3-4A46-8C28-3C4974DD53CC}" type="pres">
      <dgm:prSet presAssocID="{C39285EF-75CD-2C46-B5B1-C65F97E2D53D}" presName="txNode" presStyleLbl="node1" presStyleIdx="2" presStyleCnt="4" custLinFactNeighborX="1306" custLinFactNeighborY="-24156">
        <dgm:presLayoutVars>
          <dgm:bulletEnabled val="1"/>
        </dgm:presLayoutVars>
      </dgm:prSet>
      <dgm:spPr/>
    </dgm:pt>
    <dgm:pt modelId="{7EA039AF-B2C8-6640-99CE-2582CC3D71A3}" type="pres">
      <dgm:prSet presAssocID="{55EB7BAA-B1DA-3C42-B1EA-7251AD85BD9C}" presName="sibTrans" presStyleLbl="sibTrans2D1" presStyleIdx="2" presStyleCnt="3" custScaleX="148797" custScaleY="78027" custLinFactNeighborX="25413" custLinFactNeighborY="-19019"/>
      <dgm:spPr/>
    </dgm:pt>
    <dgm:pt modelId="{0D348884-5DB0-544B-8075-AAD2113FEB3D}" type="pres">
      <dgm:prSet presAssocID="{55EB7BAA-B1DA-3C42-B1EA-7251AD85BD9C}" presName="connTx" presStyleLbl="sibTrans2D1" presStyleIdx="2" presStyleCnt="3"/>
      <dgm:spPr/>
    </dgm:pt>
    <dgm:pt modelId="{AC09B6D0-E601-9E43-88EE-F6D6140E8DA5}" type="pres">
      <dgm:prSet presAssocID="{327CE154-9BD2-4141-9DFC-1D17B977EC2B}" presName="composite" presStyleCnt="0"/>
      <dgm:spPr/>
    </dgm:pt>
    <dgm:pt modelId="{E257202F-532A-134C-875B-9C944A9D5F48}" type="pres">
      <dgm:prSet presAssocID="{327CE154-9BD2-4141-9DFC-1D17B977EC2B}" presName="imagSh" presStyleLbl="bgImgPlace1" presStyleIdx="3" presStyleCnt="4" custScaleX="81620" custScaleY="48630" custLinFactNeighborX="-6528" custLinFactNeighborY="-14163"/>
      <dgm:spPr>
        <a:solidFill>
          <a:schemeClr val="accent6"/>
        </a:solidFill>
      </dgm:spPr>
    </dgm:pt>
    <dgm:pt modelId="{1D501204-C2B3-EC46-B0F1-2EE165383BE2}" type="pres">
      <dgm:prSet presAssocID="{327CE154-9BD2-4141-9DFC-1D17B977EC2B}" presName="txNode" presStyleLbl="node1" presStyleIdx="3" presStyleCnt="4" custScaleY="143631" custLinFactNeighborX="-6529" custLinFactNeighborY="9139">
        <dgm:presLayoutVars>
          <dgm:bulletEnabled val="1"/>
        </dgm:presLayoutVars>
      </dgm:prSet>
      <dgm:spPr/>
    </dgm:pt>
  </dgm:ptLst>
  <dgm:cxnLst>
    <dgm:cxn modelId="{C4A7D90D-2AB8-524D-9398-E3B36962EBD9}" srcId="{23C67EF4-D37C-8C42-A86E-7F96218E576C}" destId="{DC475EA2-FAAD-D84D-BA47-C8FF768EE3B3}" srcOrd="1" destOrd="0" parTransId="{0EAD44FD-4756-C94A-A4DF-1FB981394D34}" sibTransId="{5DDFE477-9725-164A-A3D7-3A675CD8F4F5}"/>
    <dgm:cxn modelId="{27656010-1E5D-AB4D-AD50-BBC7B4935E74}" type="presOf" srcId="{55EB7BAA-B1DA-3C42-B1EA-7251AD85BD9C}" destId="{7EA039AF-B2C8-6640-99CE-2582CC3D71A3}" srcOrd="0" destOrd="0" presId="urn:microsoft.com/office/officeart/2005/8/layout/hProcess10"/>
    <dgm:cxn modelId="{20ECA931-F8C7-BE45-AF88-1D2B66343F18}" type="presOf" srcId="{5DDFE477-9725-164A-A3D7-3A675CD8F4F5}" destId="{823E9891-64E7-7248-9DF5-59F276D02837}" srcOrd="1" destOrd="0" presId="urn:microsoft.com/office/officeart/2005/8/layout/hProcess10"/>
    <dgm:cxn modelId="{5FE5D734-1775-7345-8502-295801207581}" srcId="{23C67EF4-D37C-8C42-A86E-7F96218E576C}" destId="{356812B1-1E7D-2842-8C54-201332983636}" srcOrd="0" destOrd="0" parTransId="{4E8BA560-95FD-0B47-A4E2-4E2677E854F4}" sibTransId="{377766A2-8C39-9741-90E9-ECCD7BECBF4F}"/>
    <dgm:cxn modelId="{6D2B7554-C872-E941-8B1D-D62C205274A2}" type="presOf" srcId="{23C67EF4-D37C-8C42-A86E-7F96218E576C}" destId="{137B4F6E-C3DB-0349-901B-50A0E56874F5}" srcOrd="0" destOrd="0" presId="urn:microsoft.com/office/officeart/2005/8/layout/hProcess10"/>
    <dgm:cxn modelId="{FC846865-AFEC-184D-BBDA-545FBF9EB000}" type="presOf" srcId="{C39285EF-75CD-2C46-B5B1-C65F97E2D53D}" destId="{DABDCF9C-B7C3-4A46-8C28-3C4974DD53CC}" srcOrd="0" destOrd="0" presId="urn:microsoft.com/office/officeart/2005/8/layout/hProcess10"/>
    <dgm:cxn modelId="{C8949769-DE8B-C141-9DA2-0CA7ABC4600E}" srcId="{23C67EF4-D37C-8C42-A86E-7F96218E576C}" destId="{C39285EF-75CD-2C46-B5B1-C65F97E2D53D}" srcOrd="2" destOrd="0" parTransId="{525B826D-93B3-3F4D-B83A-438DE17E9106}" sibTransId="{55EB7BAA-B1DA-3C42-B1EA-7251AD85BD9C}"/>
    <dgm:cxn modelId="{A0348A6A-A0A0-0142-8E2D-AB83972C9EEB}" type="presOf" srcId="{DC475EA2-FAAD-D84D-BA47-C8FF768EE3B3}" destId="{B22F5AAC-87F5-8741-BC63-8EB1C0385B3F}" srcOrd="0" destOrd="0" presId="urn:microsoft.com/office/officeart/2005/8/layout/hProcess10"/>
    <dgm:cxn modelId="{D7A36F79-7935-BC44-95C2-718CC9D1EF87}" type="presOf" srcId="{55EB7BAA-B1DA-3C42-B1EA-7251AD85BD9C}" destId="{0D348884-5DB0-544B-8075-AAD2113FEB3D}" srcOrd="1" destOrd="0" presId="urn:microsoft.com/office/officeart/2005/8/layout/hProcess10"/>
    <dgm:cxn modelId="{04AB4587-36D0-EC44-B558-9B3C2741CC13}" type="presOf" srcId="{327CE154-9BD2-4141-9DFC-1D17B977EC2B}" destId="{1D501204-C2B3-EC46-B0F1-2EE165383BE2}" srcOrd="0" destOrd="0" presId="urn:microsoft.com/office/officeart/2005/8/layout/hProcess10"/>
    <dgm:cxn modelId="{941422A5-48D9-C44D-B4B4-F895F8BEABC2}" type="presOf" srcId="{377766A2-8C39-9741-90E9-ECCD7BECBF4F}" destId="{A6BE0FF7-24B2-0849-B066-43CB20C55879}" srcOrd="1" destOrd="0" presId="urn:microsoft.com/office/officeart/2005/8/layout/hProcess10"/>
    <dgm:cxn modelId="{822F8DAE-1045-1849-B38F-EB6BDA497AE2}" type="presOf" srcId="{377766A2-8C39-9741-90E9-ECCD7BECBF4F}" destId="{3201EB0F-64F6-EC41-8B3A-B533AABE341D}" srcOrd="0" destOrd="0" presId="urn:microsoft.com/office/officeart/2005/8/layout/hProcess10"/>
    <dgm:cxn modelId="{E83108AF-CB29-E547-9A2C-81995E5D9880}" type="presOf" srcId="{356812B1-1E7D-2842-8C54-201332983636}" destId="{2D0DDC3A-F625-CD41-AFCD-08AD7D17B47D}" srcOrd="0" destOrd="0" presId="urn:microsoft.com/office/officeart/2005/8/layout/hProcess10"/>
    <dgm:cxn modelId="{1D990EE4-5A0F-854E-875A-FEF3E3A6AA64}" srcId="{23C67EF4-D37C-8C42-A86E-7F96218E576C}" destId="{327CE154-9BD2-4141-9DFC-1D17B977EC2B}" srcOrd="3" destOrd="0" parTransId="{D96B1A19-9704-7F4E-AE12-2A14C9BBC3A8}" sibTransId="{76C2A61B-8836-AA41-9E06-92F01ED159A4}"/>
    <dgm:cxn modelId="{14E1A1E6-3CE8-1546-85A1-1270E47EE13C}" type="presOf" srcId="{5DDFE477-9725-164A-A3D7-3A675CD8F4F5}" destId="{F9204040-E7AD-4A4A-939A-87F6CFC88048}" srcOrd="0" destOrd="0" presId="urn:microsoft.com/office/officeart/2005/8/layout/hProcess10"/>
    <dgm:cxn modelId="{771A8F26-0D3F-D140-838C-02375E03CD61}" type="presParOf" srcId="{137B4F6E-C3DB-0349-901B-50A0E56874F5}" destId="{5C046933-B33D-DE4C-A9F9-241B2B84DA18}" srcOrd="0" destOrd="0" presId="urn:microsoft.com/office/officeart/2005/8/layout/hProcess10"/>
    <dgm:cxn modelId="{884543C0-C717-F14E-BC14-EE71517BF924}" type="presParOf" srcId="{5C046933-B33D-DE4C-A9F9-241B2B84DA18}" destId="{983FDB9F-5C2D-594B-A681-C893A7177880}" srcOrd="0" destOrd="0" presId="urn:microsoft.com/office/officeart/2005/8/layout/hProcess10"/>
    <dgm:cxn modelId="{B996F591-EA27-0146-B624-50B3868C45CD}" type="presParOf" srcId="{5C046933-B33D-DE4C-A9F9-241B2B84DA18}" destId="{2D0DDC3A-F625-CD41-AFCD-08AD7D17B47D}" srcOrd="1" destOrd="0" presId="urn:microsoft.com/office/officeart/2005/8/layout/hProcess10"/>
    <dgm:cxn modelId="{B67E8348-D649-384F-9344-8C399A7294E9}" type="presParOf" srcId="{137B4F6E-C3DB-0349-901B-50A0E56874F5}" destId="{3201EB0F-64F6-EC41-8B3A-B533AABE341D}" srcOrd="1" destOrd="0" presId="urn:microsoft.com/office/officeart/2005/8/layout/hProcess10"/>
    <dgm:cxn modelId="{BDD8DF77-A7D6-E048-BA1C-4D3CC6235C06}" type="presParOf" srcId="{3201EB0F-64F6-EC41-8B3A-B533AABE341D}" destId="{A6BE0FF7-24B2-0849-B066-43CB20C55879}" srcOrd="0" destOrd="0" presId="urn:microsoft.com/office/officeart/2005/8/layout/hProcess10"/>
    <dgm:cxn modelId="{C69F4BB6-A887-0D40-8575-C4150D334F51}" type="presParOf" srcId="{137B4F6E-C3DB-0349-901B-50A0E56874F5}" destId="{B35C4C77-213B-3845-A592-6AE1EAF7EC73}" srcOrd="2" destOrd="0" presId="urn:microsoft.com/office/officeart/2005/8/layout/hProcess10"/>
    <dgm:cxn modelId="{3D650037-36C1-5241-9047-68FFDCB32D0D}" type="presParOf" srcId="{B35C4C77-213B-3845-A592-6AE1EAF7EC73}" destId="{2C08AA6E-7F49-544E-A7C4-A1C95FBAB536}" srcOrd="0" destOrd="0" presId="urn:microsoft.com/office/officeart/2005/8/layout/hProcess10"/>
    <dgm:cxn modelId="{06180FD7-9B0F-1045-A3EE-0C8E1291B488}" type="presParOf" srcId="{B35C4C77-213B-3845-A592-6AE1EAF7EC73}" destId="{B22F5AAC-87F5-8741-BC63-8EB1C0385B3F}" srcOrd="1" destOrd="0" presId="urn:microsoft.com/office/officeart/2005/8/layout/hProcess10"/>
    <dgm:cxn modelId="{135B16F1-9BB4-6F40-BA8F-D7AF68B8178F}" type="presParOf" srcId="{137B4F6E-C3DB-0349-901B-50A0E56874F5}" destId="{F9204040-E7AD-4A4A-939A-87F6CFC88048}" srcOrd="3" destOrd="0" presId="urn:microsoft.com/office/officeart/2005/8/layout/hProcess10"/>
    <dgm:cxn modelId="{F3D93A47-ACF1-C748-8652-C7E45D260FC3}" type="presParOf" srcId="{F9204040-E7AD-4A4A-939A-87F6CFC88048}" destId="{823E9891-64E7-7248-9DF5-59F276D02837}" srcOrd="0" destOrd="0" presId="urn:microsoft.com/office/officeart/2005/8/layout/hProcess10"/>
    <dgm:cxn modelId="{AC85ED09-9946-B34B-AEDF-4EC1F28274B4}" type="presParOf" srcId="{137B4F6E-C3DB-0349-901B-50A0E56874F5}" destId="{8474F0C0-E275-2147-A475-97288ECBE4CA}" srcOrd="4" destOrd="0" presId="urn:microsoft.com/office/officeart/2005/8/layout/hProcess10"/>
    <dgm:cxn modelId="{7EA29782-2073-A449-9391-3C4DE9A7F769}" type="presParOf" srcId="{8474F0C0-E275-2147-A475-97288ECBE4CA}" destId="{F98BB35F-682C-6A4D-B2F9-A1CF0F6A46C7}" srcOrd="0" destOrd="0" presId="urn:microsoft.com/office/officeart/2005/8/layout/hProcess10"/>
    <dgm:cxn modelId="{46DC84CD-874F-C94D-9B33-79B6ECEEBAA0}" type="presParOf" srcId="{8474F0C0-E275-2147-A475-97288ECBE4CA}" destId="{DABDCF9C-B7C3-4A46-8C28-3C4974DD53CC}" srcOrd="1" destOrd="0" presId="urn:microsoft.com/office/officeart/2005/8/layout/hProcess10"/>
    <dgm:cxn modelId="{47CF8846-8EB9-CD40-8E40-ABFE50B79EC8}" type="presParOf" srcId="{137B4F6E-C3DB-0349-901B-50A0E56874F5}" destId="{7EA039AF-B2C8-6640-99CE-2582CC3D71A3}" srcOrd="5" destOrd="0" presId="urn:microsoft.com/office/officeart/2005/8/layout/hProcess10"/>
    <dgm:cxn modelId="{6941E16D-8C14-CA4C-B49C-39FB5AFC9590}" type="presParOf" srcId="{7EA039AF-B2C8-6640-99CE-2582CC3D71A3}" destId="{0D348884-5DB0-544B-8075-AAD2113FEB3D}" srcOrd="0" destOrd="0" presId="urn:microsoft.com/office/officeart/2005/8/layout/hProcess10"/>
    <dgm:cxn modelId="{08426A91-BC77-584B-8729-3D173EA43500}" type="presParOf" srcId="{137B4F6E-C3DB-0349-901B-50A0E56874F5}" destId="{AC09B6D0-E601-9E43-88EE-F6D6140E8DA5}" srcOrd="6" destOrd="0" presId="urn:microsoft.com/office/officeart/2005/8/layout/hProcess10"/>
    <dgm:cxn modelId="{6D772416-1C5B-714E-B8A9-CEA08917B202}" type="presParOf" srcId="{AC09B6D0-E601-9E43-88EE-F6D6140E8DA5}" destId="{E257202F-532A-134C-875B-9C944A9D5F48}" srcOrd="0" destOrd="0" presId="urn:microsoft.com/office/officeart/2005/8/layout/hProcess10"/>
    <dgm:cxn modelId="{5DE416A5-44C3-5444-BB7B-4FCB322AD1BD}" type="presParOf" srcId="{AC09B6D0-E601-9E43-88EE-F6D6140E8DA5}" destId="{1D501204-C2B3-EC46-B0F1-2EE165383BE2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3FDB9F-5C2D-594B-A681-C893A7177880}">
      <dsp:nvSpPr>
        <dsp:cNvPr id="0" name=""/>
        <dsp:cNvSpPr/>
      </dsp:nvSpPr>
      <dsp:spPr>
        <a:xfrm>
          <a:off x="62638" y="1205816"/>
          <a:ext cx="1616219" cy="947441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0DDC3A-F625-CD41-AFCD-08AD7D17B47D}">
      <dsp:nvSpPr>
        <dsp:cNvPr id="0" name=""/>
        <dsp:cNvSpPr/>
      </dsp:nvSpPr>
      <dsp:spPr>
        <a:xfrm>
          <a:off x="231345" y="1887814"/>
          <a:ext cx="1918634" cy="2785877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solidFill>
                <a:schemeClr val="tx1"/>
              </a:solidFill>
            </a:rPr>
            <a:t>Both parents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solidFill>
                <a:schemeClr val="tx1"/>
              </a:solidFill>
            </a:rPr>
            <a:t>Explain purpose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solidFill>
                <a:schemeClr val="tx1"/>
              </a:solidFill>
            </a:rPr>
            <a:t>Discuss mental illness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solidFill>
                <a:schemeClr val="tx1"/>
              </a:solidFill>
            </a:rPr>
            <a:t>Inform parents</a:t>
          </a:r>
          <a:br>
            <a:rPr lang="en-GB" sz="1600" kern="1200" noProof="0" dirty="0">
              <a:solidFill>
                <a:schemeClr val="tx1"/>
              </a:solidFill>
            </a:rPr>
          </a:br>
          <a:r>
            <a:rPr lang="en-GB" sz="1600" kern="1200" noProof="0" dirty="0">
              <a:solidFill>
                <a:schemeClr val="tx1"/>
              </a:solidFill>
            </a:rPr>
            <a:t>about impact on children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solidFill>
                <a:schemeClr val="tx1"/>
              </a:solidFill>
            </a:rPr>
            <a:t>Inform about protective factors</a:t>
          </a:r>
        </a:p>
      </dsp:txBody>
      <dsp:txXfrm>
        <a:off x="287540" y="1944009"/>
        <a:ext cx="1806244" cy="2673487"/>
      </dsp:txXfrm>
    </dsp:sp>
    <dsp:sp modelId="{3201EB0F-64F6-EC41-8B3A-B533AABE341D}">
      <dsp:nvSpPr>
        <dsp:cNvPr id="0" name=""/>
        <dsp:cNvSpPr/>
      </dsp:nvSpPr>
      <dsp:spPr>
        <a:xfrm rot="21586174">
          <a:off x="2088399" y="1411256"/>
          <a:ext cx="558872" cy="3590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500" kern="1200"/>
        </a:p>
      </dsp:txBody>
      <dsp:txXfrm>
        <a:off x="2088399" y="1483282"/>
        <a:ext cx="451158" cy="215429"/>
      </dsp:txXfrm>
    </dsp:sp>
    <dsp:sp modelId="{2C08AA6E-7F49-544E-A7C4-A1C95FBAB536}">
      <dsp:nvSpPr>
        <dsp:cNvPr id="0" name=""/>
        <dsp:cNvSpPr/>
      </dsp:nvSpPr>
      <dsp:spPr>
        <a:xfrm>
          <a:off x="2917794" y="1203850"/>
          <a:ext cx="1612497" cy="948304"/>
        </a:xfrm>
        <a:prstGeom prst="roundRect">
          <a:avLst>
            <a:gd name="adj" fmla="val 10000"/>
          </a:avLst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2F5AAC-87F5-8741-BC63-8EB1C0385B3F}">
      <dsp:nvSpPr>
        <dsp:cNvPr id="0" name=""/>
        <dsp:cNvSpPr/>
      </dsp:nvSpPr>
      <dsp:spPr>
        <a:xfrm>
          <a:off x="3048023" y="1879967"/>
          <a:ext cx="1915200" cy="3808432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ahoma" panose="020B0604030504040204" pitchFamily="34" charset="0"/>
            <a:buNone/>
          </a:pPr>
          <a:r>
            <a:rPr lang="en-US" sz="1600" kern="1200" dirty="0">
              <a:solidFill>
                <a:schemeClr val="tx1"/>
              </a:solidFill>
            </a:rPr>
            <a:t>Both parents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ahoma" panose="020B0604030504040204" pitchFamily="34" charset="0"/>
            <a:buNone/>
          </a:pPr>
          <a:r>
            <a:rPr lang="en-US" sz="1600" kern="1200" dirty="0">
              <a:solidFill>
                <a:schemeClr val="tx1"/>
              </a:solidFill>
            </a:rPr>
            <a:t>Discuss how parents can talk about mental illness at home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ahoma" panose="020B0604030504040204" pitchFamily="34" charset="0"/>
            <a:buNone/>
          </a:pPr>
          <a:r>
            <a:rPr lang="en-US" sz="1600" kern="1200" dirty="0">
              <a:solidFill>
                <a:schemeClr val="tx1"/>
              </a:solidFill>
            </a:rPr>
            <a:t>View some examples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ahoma" panose="020B0604030504040204" pitchFamily="34" charset="0"/>
            <a:buNone/>
          </a:pPr>
          <a:r>
            <a:rPr lang="en-US" sz="1600" kern="1200" dirty="0">
              <a:solidFill>
                <a:schemeClr val="tx1"/>
              </a:solidFill>
            </a:rPr>
            <a:t>Role play, preparation for talk with children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ahoma" panose="020B0604030504040204" pitchFamily="34" charset="0"/>
            <a:buNone/>
          </a:pPr>
          <a:r>
            <a:rPr lang="en-US" sz="1600" kern="1200" dirty="0">
              <a:solidFill>
                <a:schemeClr val="tx1"/>
              </a:solidFill>
            </a:rPr>
            <a:t>Prepare parents to take charge of meeting with children</a:t>
          </a:r>
          <a:endParaRPr lang="nl-NL" sz="1600" kern="1200" dirty="0">
            <a:solidFill>
              <a:schemeClr val="tx1"/>
            </a:solidFill>
          </a:endParaRPr>
        </a:p>
      </dsp:txBody>
      <dsp:txXfrm>
        <a:off x="3104117" y="1936061"/>
        <a:ext cx="1803012" cy="3696244"/>
      </dsp:txXfrm>
    </dsp:sp>
    <dsp:sp modelId="{F9204040-E7AD-4A4A-939A-87F6CFC88048}">
      <dsp:nvSpPr>
        <dsp:cNvPr id="0" name=""/>
        <dsp:cNvSpPr/>
      </dsp:nvSpPr>
      <dsp:spPr>
        <a:xfrm rot="21558702">
          <a:off x="5004162" y="1399816"/>
          <a:ext cx="536263" cy="3571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500" kern="1200"/>
        </a:p>
      </dsp:txBody>
      <dsp:txXfrm>
        <a:off x="5004166" y="1471881"/>
        <a:ext cx="429130" cy="214267"/>
      </dsp:txXfrm>
    </dsp:sp>
    <dsp:sp modelId="{F98BB35F-682C-6A4D-B2F9-A1CF0F6A46C7}">
      <dsp:nvSpPr>
        <dsp:cNvPr id="0" name=""/>
        <dsp:cNvSpPr/>
      </dsp:nvSpPr>
      <dsp:spPr>
        <a:xfrm>
          <a:off x="5673633" y="1200487"/>
          <a:ext cx="1591641" cy="947441"/>
        </a:xfrm>
        <a:prstGeom prst="roundRect">
          <a:avLst>
            <a:gd name="adj" fmla="val 10000"/>
          </a:avLst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BDCF9C-B7C3-4A46-8C28-3C4974DD53CC}">
      <dsp:nvSpPr>
        <dsp:cNvPr id="0" name=""/>
        <dsp:cNvSpPr/>
      </dsp:nvSpPr>
      <dsp:spPr>
        <a:xfrm>
          <a:off x="5820400" y="1878677"/>
          <a:ext cx="1918634" cy="1918634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solidFill>
                <a:schemeClr val="tx1"/>
              </a:solidFill>
            </a:rPr>
            <a:t>With children and parents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solidFill>
                <a:schemeClr val="tx1"/>
              </a:solidFill>
            </a:rPr>
            <a:t>Discuss experiences of children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solidFill>
                <a:schemeClr val="tx1"/>
              </a:solidFill>
            </a:rPr>
            <a:t>Questions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solidFill>
                <a:schemeClr val="tx1"/>
              </a:solidFill>
            </a:rPr>
            <a:t>Information about mental illness</a:t>
          </a:r>
        </a:p>
      </dsp:txBody>
      <dsp:txXfrm>
        <a:off x="5876595" y="1934872"/>
        <a:ext cx="1806244" cy="1806244"/>
      </dsp:txXfrm>
    </dsp:sp>
    <dsp:sp modelId="{7EA039AF-B2C8-6640-99CE-2582CC3D71A3}">
      <dsp:nvSpPr>
        <dsp:cNvPr id="0" name=""/>
        <dsp:cNvSpPr/>
      </dsp:nvSpPr>
      <dsp:spPr>
        <a:xfrm rot="21588894">
          <a:off x="7642526" y="1402285"/>
          <a:ext cx="555704" cy="3597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500" kern="1200"/>
        </a:p>
      </dsp:txBody>
      <dsp:txXfrm>
        <a:off x="7642526" y="1474403"/>
        <a:ext cx="447788" cy="215833"/>
      </dsp:txXfrm>
    </dsp:sp>
    <dsp:sp modelId="{E257202F-532A-134C-875B-9C944A9D5F48}">
      <dsp:nvSpPr>
        <dsp:cNvPr id="0" name=""/>
        <dsp:cNvSpPr/>
      </dsp:nvSpPr>
      <dsp:spPr>
        <a:xfrm>
          <a:off x="8332312" y="1199144"/>
          <a:ext cx="1565989" cy="933032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501204-C2B3-EC46-B0F1-2EE165383BE2}">
      <dsp:nvSpPr>
        <dsp:cNvPr id="0" name=""/>
        <dsp:cNvSpPr/>
      </dsp:nvSpPr>
      <dsp:spPr>
        <a:xfrm>
          <a:off x="8468306" y="1886044"/>
          <a:ext cx="1918634" cy="2755754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solidFill>
                <a:schemeClr val="tx1"/>
              </a:solidFill>
            </a:rPr>
            <a:t>With parents (and children)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solidFill>
                <a:schemeClr val="tx1"/>
              </a:solidFill>
            </a:rPr>
            <a:t>Evaluation of the meetings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solidFill>
                <a:schemeClr val="tx1"/>
              </a:solidFill>
            </a:rPr>
            <a:t>Questions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solidFill>
                <a:schemeClr val="tx1"/>
              </a:solidFill>
            </a:rPr>
            <a:t>Next steps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>
              <a:solidFill>
                <a:schemeClr val="tx1"/>
              </a:solidFill>
            </a:rPr>
            <a:t>Points of interest for the family and referral to other support options</a:t>
          </a:r>
        </a:p>
      </dsp:txBody>
      <dsp:txXfrm>
        <a:off x="8524501" y="1942239"/>
        <a:ext cx="1806244" cy="26433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DA08C0-D664-6D4B-BD80-EB53E4D4B3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9E933A2-6233-CB44-904E-356F5525A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0F6E915-B76A-A841-A38B-B3FD7EBC8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FEF5-D0A5-284F-9B36-BAF53BEDCB06}" type="datetimeFigureOut">
              <a:rPr lang="nl-NL" smtClean="0"/>
              <a:t>16-02-2021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1E02ABB-8FD0-BC4E-B270-730A6A650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31B61C4-F465-9E41-9EDF-1F84614C9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F2E2-46CE-2D43-817A-D03F56B02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2697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B2ACAD-C39C-1F42-BFCD-7E8CC190D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FB60611-F353-C642-A28E-0E31B99F9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4B285E6-EF5D-4F48-865F-E01EDBACB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FEF5-D0A5-284F-9B36-BAF53BEDCB06}" type="datetimeFigureOut">
              <a:rPr lang="nl-NL" smtClean="0"/>
              <a:t>16-02-2021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615D402-FB95-7540-AB65-4902967EF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A22D390-8E45-6541-BDA1-1C76F554E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F2E2-46CE-2D43-817A-D03F56B02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8688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3B51966-5C0E-4E4A-ACB3-F102FBB6C0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659EF6A-D191-BD41-80C1-B6F8E11C8E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EC03827-95C6-074F-A463-E099B47F5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FEF5-D0A5-284F-9B36-BAF53BEDCB06}" type="datetimeFigureOut">
              <a:rPr lang="nl-NL" smtClean="0"/>
              <a:t>16-02-2021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43C0A6A-055F-2743-B776-9ACD6B687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265B7CD-5111-F546-8B31-C1F843CC7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F2E2-46CE-2D43-817A-D03F56B02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2705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9F1973-86FF-DF4A-B224-C0DC208AC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0D87C84-ABB3-224D-87D3-72DCBC731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28253E8-8605-8641-99A9-E472754F7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FEF5-D0A5-284F-9B36-BAF53BEDCB06}" type="datetimeFigureOut">
              <a:rPr lang="nl-NL" smtClean="0"/>
              <a:t>16-02-2021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07C0F34-50DE-174C-A773-FF8BF40EC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E7074C9-95F6-DE4D-8093-905EB9B3E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F2E2-46CE-2D43-817A-D03F56B02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773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DF7B8A-D6C8-BD4B-B92A-C029E47C7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F43160A-9A15-6145-9DA9-25CC2D0C3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7324B38-050C-C248-80BC-BD665B63E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FEF5-D0A5-284F-9B36-BAF53BEDCB06}" type="datetimeFigureOut">
              <a:rPr lang="nl-NL" smtClean="0"/>
              <a:t>16-02-2021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3AADBD4-9EEB-2043-8D04-AE8BA95E3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B857097-82F0-564A-962D-286D1C6A5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F2E2-46CE-2D43-817A-D03F56B02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6059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FAD7F-EC29-8846-A0BC-4232A82B7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4313F6B-322B-314F-B904-7D2127780B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4E6805D-7384-5643-8A01-DEA11C73A6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CD32994-0E54-E74B-938D-9998CDEB3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FEF5-D0A5-284F-9B36-BAF53BEDCB06}" type="datetimeFigureOut">
              <a:rPr lang="nl-NL" smtClean="0"/>
              <a:t>16-02-2021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0E3C3C6-731B-554C-87A8-6367C0D12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0BC39C3-FA62-B942-AF10-551A3A6C2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F2E2-46CE-2D43-817A-D03F56B02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2240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AB056B-DFD0-CA4A-BA9B-513808FF2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2E9F408-3C83-D946-8A01-321058844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E75E89A-03D9-534F-8C91-2A881B2754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725AE8E-D5B4-394D-B604-E2241EF467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818AD0D-EE4D-D048-9760-E54F2941BF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607F490-F054-B648-99E0-DA72AF1DA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FEF5-D0A5-284F-9B36-BAF53BEDCB06}" type="datetimeFigureOut">
              <a:rPr lang="nl-NL" smtClean="0"/>
              <a:t>16-02-2021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0A974BFB-340B-2E4D-A201-8C9638056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A6C9CE1-930B-0F46-8ED9-B1F46D444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F2E2-46CE-2D43-817A-D03F56B02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0777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8DB047-A09D-AA4F-ADDF-F17498663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D22893C-87D3-D845-B3D5-BCCDCEB47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FEF5-D0A5-284F-9B36-BAF53BEDCB06}" type="datetimeFigureOut">
              <a:rPr lang="nl-NL" smtClean="0"/>
              <a:t>16-02-2021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9E793A9-1450-2E4C-8F9F-8D021B39C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D7F0BB5-EAE3-3442-89DB-77C36E08D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F2E2-46CE-2D43-817A-D03F56B02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7722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BFD4CB2-0091-F54B-8404-A63E42F1F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FEF5-D0A5-284F-9B36-BAF53BEDCB06}" type="datetimeFigureOut">
              <a:rPr lang="nl-NL" smtClean="0"/>
              <a:t>16-02-2021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DA5EF92-D0DD-9147-95CA-D1938041E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FF31E64-D060-3B41-A8AA-127667940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F2E2-46CE-2D43-817A-D03F56B02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5795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5E370B-CA55-7C43-8DBF-7817D9453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08BE7FD-E65A-6F42-B215-7FD151598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6ED9FE4-425F-6547-B679-3AF37638AB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130F47D-60E1-2C44-A27C-A72B4CC6D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FEF5-D0A5-284F-9B36-BAF53BEDCB06}" type="datetimeFigureOut">
              <a:rPr lang="nl-NL" smtClean="0"/>
              <a:t>16-02-2021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E6309AB-D5E0-EF4B-88F5-1B2921323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698786A-05E3-5344-8520-840BF52FB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F2E2-46CE-2D43-817A-D03F56B02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7489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1F58FF-84E6-874F-940A-B4F18BB7F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7998104-146F-3A48-AF30-0199231197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8CEF5B7-0D16-3E48-94E4-C9B5075E67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DB824E9-C94B-8141-9E21-7D869B179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1FEF5-D0A5-284F-9B36-BAF53BEDCB06}" type="datetimeFigureOut">
              <a:rPr lang="nl-NL" smtClean="0"/>
              <a:t>16-02-2021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CE4A971-F54D-CC4B-9595-40B562049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BF8BB5D-9532-D143-ABA4-504D95593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F2E2-46CE-2D43-817A-D03F56B02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4311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3A82017-668F-0C4B-B67E-7DA05F666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9E6A942-FF4F-4B4F-83E3-2D5D81FE2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3804135-44F1-9142-9950-7B45E6420F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1FEF5-D0A5-284F-9B36-BAF53BEDCB06}" type="datetimeFigureOut">
              <a:rPr lang="nl-NL" smtClean="0"/>
              <a:t>16-02-2021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CDD8BF6-958D-FD4B-9B21-218B38A809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EA00B5C-58EB-C14A-8992-7005C86017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2F2E2-46CE-2D43-817A-D03F56B028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4187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0DE668E1-EEE0-C042-B95C-C58BA95E0C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4649730"/>
              </p:ext>
            </p:extLst>
          </p:nvPr>
        </p:nvGraphicFramePr>
        <p:xfrm>
          <a:off x="838200" y="676406"/>
          <a:ext cx="10515600" cy="5937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56CF13B7-EF15-1841-8A1B-D5F35E3372DA}"/>
              </a:ext>
            </a:extLst>
          </p:cNvPr>
          <p:cNvSpPr txBox="1"/>
          <p:nvPr/>
        </p:nvSpPr>
        <p:spPr>
          <a:xfrm>
            <a:off x="953746" y="1934312"/>
            <a:ext cx="11148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bg1"/>
                </a:solidFill>
              </a:rPr>
              <a:t>Meeting 1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45A08A83-EA51-CE43-896C-B619B013B596}"/>
              </a:ext>
            </a:extLst>
          </p:cNvPr>
          <p:cNvSpPr txBox="1"/>
          <p:nvPr/>
        </p:nvSpPr>
        <p:spPr>
          <a:xfrm>
            <a:off x="3740298" y="1921786"/>
            <a:ext cx="11148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bg1"/>
                </a:solidFill>
              </a:rPr>
              <a:t>Meeting 2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48D699AB-E6E9-B140-9862-75D41AAA0621}"/>
              </a:ext>
            </a:extLst>
          </p:cNvPr>
          <p:cNvSpPr txBox="1"/>
          <p:nvPr/>
        </p:nvSpPr>
        <p:spPr>
          <a:xfrm>
            <a:off x="9258822" y="1936490"/>
            <a:ext cx="11148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bg1"/>
                </a:solidFill>
              </a:rPr>
              <a:t>Meeting 4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49BECEEE-B783-5A4C-8023-483DBDB172E4}"/>
              </a:ext>
            </a:extLst>
          </p:cNvPr>
          <p:cNvSpPr txBox="1"/>
          <p:nvPr/>
        </p:nvSpPr>
        <p:spPr>
          <a:xfrm>
            <a:off x="6555288" y="1936490"/>
            <a:ext cx="11148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bg1"/>
                </a:solidFill>
              </a:rPr>
              <a:t>Meeting 3</a:t>
            </a:r>
          </a:p>
        </p:txBody>
      </p:sp>
      <p:sp>
        <p:nvSpPr>
          <p:cNvPr id="9" name="Afgeronde rechthoek 8">
            <a:extLst>
              <a:ext uri="{FF2B5EF4-FFF2-40B4-BE49-F238E27FC236}">
                <a16:creationId xmlns:a16="http://schemas.microsoft.com/office/drawing/2014/main" id="{5F861FFE-FF2D-564C-AB22-AA820C2E2A06}"/>
              </a:ext>
            </a:extLst>
          </p:cNvPr>
          <p:cNvSpPr/>
          <p:nvPr/>
        </p:nvSpPr>
        <p:spPr>
          <a:xfrm>
            <a:off x="4600584" y="720661"/>
            <a:ext cx="2671763" cy="58578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BFA4A4C-78C3-8B47-B5AB-155CCA3027E9}"/>
              </a:ext>
            </a:extLst>
          </p:cNvPr>
          <p:cNvSpPr txBox="1"/>
          <p:nvPr/>
        </p:nvSpPr>
        <p:spPr>
          <a:xfrm>
            <a:off x="4994453" y="751944"/>
            <a:ext cx="2003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latin typeface="+mj-lt"/>
              </a:rPr>
              <a:t>Child </a:t>
            </a:r>
            <a:r>
              <a:rPr lang="nl-NL" sz="2800" b="1" dirty="0" err="1">
                <a:latin typeface="+mj-lt"/>
              </a:rPr>
              <a:t>Talks</a:t>
            </a:r>
            <a:r>
              <a:rPr lang="nl-NL" sz="2800" b="1" dirty="0">
                <a:latin typeface="+mj-lt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63559908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99</Words>
  <Application>Microsoft Macintosh PowerPoint</Application>
  <PresentationFormat>Breedbeeld</PresentationFormat>
  <Paragraphs>24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Karin van Doesum</dc:creator>
  <cp:lastModifiedBy>Karin van Doesum</cp:lastModifiedBy>
  <cp:revision>13</cp:revision>
  <dcterms:created xsi:type="dcterms:W3CDTF">2018-04-11T12:10:45Z</dcterms:created>
  <dcterms:modified xsi:type="dcterms:W3CDTF">2021-02-16T12:58:32Z</dcterms:modified>
</cp:coreProperties>
</file>